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A866A7-6D82-4C39-9AB0-6394E29F0046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FDBD36-79CB-437B-A337-D05BC901D1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ддерж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22952" cy="677937"/>
          </a:xfrm>
        </p:spPr>
        <p:txBody>
          <a:bodyPr>
            <a:noAutofit/>
          </a:bodyPr>
          <a:lstStyle/>
          <a:p>
            <a:r>
              <a:rPr lang="ru-RU" b="1" dirty="0" smtClean="0"/>
              <a:t>Куда можно обратиться?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8604448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Вы узнали о кризисном состоянии с угрозой развития суицидальных 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тенденций в поведении ребенка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Телефоны доверия и горячих линий</a:t>
            </a: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43932" cy="491174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«Телефон доверия» ГУ МВД России по Московской области 8-495- 692-70-66.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 горячей линии Центра экстренной психологической помощи МЧС России 8 (495)-626-37-07 (круглосуточно, анонимно, бесплатно).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Интернет служба экстренной психологической помощи МЧС России URL: http://www.psi.mclis.dov.ru (круглосуточно, анонимно, бесплатно).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Телефон отдела неотложной психиатрии и помощи при чрезвычайных ситуациях в ФГБУ     «Государственный научный центр социальной и судебной психиатрии им В.П. Сербского»  8 (495) 637-70-70 (круглосуточно, бесплатно).</a:t>
            </a:r>
          </a:p>
          <a:p>
            <a:pPr marL="457200" indent="-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06613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Телефоны доверия и горячих линий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Всероссийский детский телефон доверия 8 (800) 200-01-22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(звонок из любого региона РФ бесплатный, абонент попадает в службу своего региона, круглосуточно, анонимно).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Телефон неотложной психологической помощи Московской службы психологической помощи населению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звонок возможен только со стационарных городских телефонов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не мобильных, (круглосуточно, анонимно, бесплатно).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Детский телефон доверия Центра экстренной психологической помощи ГБОУ ВПО «Московский городской психолого-педагогический университет»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624-60-01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Научно-практический центр психического здоровья детей и подростков,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Адрес: 119334, г. Москва, 5-й Донской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пр-д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., д. 21А, тел. справочной службы: 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8 (495) 952-49-20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Кризисный центр при больнице № 20 (с 15 лет), тел: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471-11-38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(с 9.00 до 14.00 кроме сб., вс.), госпитализация - тел.: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471-21-63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Отделение суицидологии ФГБУ «Московский НИИ психиатрии» Минздравсоцразвития РФ, тел.: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963-75-72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(консультации с возможной госпитализацией).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Городская клиническая психиатрическая больница № 15, Медико-педагогический лечебно-реабилитационный центр по подростковой психиатрии для детей 15-18 лет. Психоневрологическая, консультативная, лечебно-реабилитационная и медико-педагогическая помощь, тел.: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324-54-89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справочная;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324-54-59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приемное отделение;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(495) 324-41-05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клинико-диагностическое лечебно-реабилитационное отделение.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Московская служба психологической помощи населению (отделения по всем округам г. Москвы), тел.: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(499) 173-09-09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запись на прием. 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379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Century Gothic</vt:lpstr>
      <vt:lpstr>Times New Roman</vt:lpstr>
      <vt:lpstr>Verdana</vt:lpstr>
      <vt:lpstr>Wingdings 2</vt:lpstr>
      <vt:lpstr>Яркая</vt:lpstr>
      <vt:lpstr>Куда можно обратиться?</vt:lpstr>
      <vt:lpstr> Телефоны доверия и горячих линий</vt:lpstr>
      <vt:lpstr> Телефоны доверия и горячих линий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можно обратиться?</dc:title>
  <dc:creator>kirsanova_vg</dc:creator>
  <cp:lastModifiedBy>user_505</cp:lastModifiedBy>
  <cp:revision>5</cp:revision>
  <cp:lastPrinted>2019-02-20T10:03:59Z</cp:lastPrinted>
  <dcterms:created xsi:type="dcterms:W3CDTF">2018-10-11T09:36:37Z</dcterms:created>
  <dcterms:modified xsi:type="dcterms:W3CDTF">2019-02-20T10:38:50Z</dcterms:modified>
</cp:coreProperties>
</file>