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6" y="1490132"/>
            <a:ext cx="8361229" cy="2046591"/>
          </a:xfrm>
        </p:spPr>
        <p:txBody>
          <a:bodyPr/>
          <a:lstStyle/>
          <a:p>
            <a:r>
              <a:rPr lang="ru-RU" sz="1400" dirty="0"/>
              <a:t>Муниципальное общеобразовательное учреждение</a:t>
            </a:r>
            <a:br>
              <a:rPr lang="ru-RU" sz="1400" dirty="0"/>
            </a:br>
            <a:r>
              <a:rPr lang="ru-RU" sz="1400" dirty="0"/>
              <a:t> «Средняя общеобразовательная школа №33» </a:t>
            </a:r>
            <a:r>
              <a:rPr lang="ru-RU" sz="1400" dirty="0" err="1"/>
              <a:t>Г.о</a:t>
            </a:r>
            <a:r>
              <a:rPr lang="ru-RU" sz="1400" dirty="0"/>
              <a:t>. Подольск</a:t>
            </a:r>
            <a:br>
              <a:rPr lang="ru-RU" sz="1400" dirty="0"/>
            </a:br>
            <a:br>
              <a:rPr lang="ru-RU" sz="1400" dirty="0"/>
            </a:br>
            <a:r>
              <a:rPr lang="ru-RU" sz="4800" dirty="0"/>
              <a:t>Мой учитель -</a:t>
            </a:r>
            <a:br>
              <a:rPr lang="ru-RU" sz="4800" dirty="0"/>
            </a:br>
            <a:r>
              <a:rPr lang="ru-RU" sz="4800" dirty="0"/>
              <a:t>мой наставник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5007" y="3674057"/>
            <a:ext cx="6831673" cy="1086237"/>
          </a:xfrm>
        </p:spPr>
        <p:txBody>
          <a:bodyPr>
            <a:noAutofit/>
          </a:bodyPr>
          <a:lstStyle/>
          <a:p>
            <a:r>
              <a:rPr lang="ru-RU" sz="1800" b="1" dirty="0"/>
              <a:t>Подготовили ученики </a:t>
            </a:r>
            <a:r>
              <a:rPr lang="ru-RU" sz="1800" dirty="0"/>
              <a:t>МОУ СОШ №33</a:t>
            </a:r>
          </a:p>
          <a:p>
            <a:r>
              <a:rPr lang="ru-RU" sz="1800" dirty="0"/>
              <a:t>Коломиец Анастасия</a:t>
            </a:r>
          </a:p>
          <a:p>
            <a:r>
              <a:rPr lang="ru-RU" sz="1800" dirty="0"/>
              <a:t>Цветкова Валерия</a:t>
            </a:r>
          </a:p>
          <a:p>
            <a:r>
              <a:rPr lang="ru-RU" sz="1800" dirty="0" err="1"/>
              <a:t>Висина</a:t>
            </a:r>
            <a:r>
              <a:rPr lang="ru-RU" sz="1800" dirty="0"/>
              <a:t> Алина </a:t>
            </a:r>
          </a:p>
          <a:p>
            <a:r>
              <a:rPr lang="ru-RU" sz="1800" dirty="0" err="1"/>
              <a:t>Назин</a:t>
            </a:r>
            <a:r>
              <a:rPr lang="ru-RU" sz="1800" dirty="0"/>
              <a:t> Егор </a:t>
            </a:r>
          </a:p>
          <a:p>
            <a:r>
              <a:rPr lang="ru-RU" sz="1800" dirty="0" err="1"/>
              <a:t>Наургали</a:t>
            </a:r>
            <a:r>
              <a:rPr lang="ru-RU" sz="1800" dirty="0"/>
              <a:t> Алина</a:t>
            </a:r>
          </a:p>
          <a:p>
            <a:r>
              <a:rPr lang="ru-RU" sz="1800" b="1" dirty="0"/>
              <a:t>Куратор: </a:t>
            </a:r>
            <a:r>
              <a:rPr lang="ru-RU" sz="1800" dirty="0"/>
              <a:t>Авдеева Ольга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3427" y="6032689"/>
            <a:ext cx="2283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Г.о.Подольск</a:t>
            </a:r>
            <a:r>
              <a:rPr lang="ru-RU" dirty="0"/>
              <a:t>  2023г</a:t>
            </a:r>
          </a:p>
        </p:txBody>
      </p:sp>
    </p:spTree>
    <p:extLst>
      <p:ext uri="{BB962C8B-B14F-4D97-AF65-F5344CB8AC3E}">
        <p14:creationId xmlns:p14="http://schemas.microsoft.com/office/powerpoint/2010/main" val="789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1666"/>
            <a:ext cx="9601200" cy="1485900"/>
          </a:xfrm>
        </p:spPr>
        <p:txBody>
          <a:bodyPr/>
          <a:lstStyle/>
          <a:p>
            <a:r>
              <a:rPr lang="ru-RU" dirty="0"/>
              <a:t>Наш наставник-Милена </a:t>
            </a:r>
            <a:r>
              <a:rPr lang="ru-RU" dirty="0" err="1"/>
              <a:t>Вачиковна</a:t>
            </a:r>
            <a:r>
              <a:rPr lang="ru-RU" dirty="0"/>
              <a:t> Бабаян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3134" y="954616"/>
            <a:ext cx="3925133" cy="5726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69756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Н-надежная</a:t>
            </a:r>
          </a:p>
          <a:p>
            <a:r>
              <a:rPr lang="ru-RU" sz="3200" dirty="0"/>
              <a:t>А-активная</a:t>
            </a:r>
          </a:p>
          <a:p>
            <a:r>
              <a:rPr lang="ru-RU" sz="3200" dirty="0"/>
              <a:t>С-светлая</a:t>
            </a:r>
          </a:p>
          <a:p>
            <a:r>
              <a:rPr lang="ru-RU" sz="3200" dirty="0"/>
              <a:t>Т-терпеливая</a:t>
            </a:r>
          </a:p>
          <a:p>
            <a:r>
              <a:rPr lang="ru-RU" sz="3200" dirty="0"/>
              <a:t>А-амбициозная</a:t>
            </a:r>
          </a:p>
          <a:p>
            <a:r>
              <a:rPr lang="ru-RU" sz="3200" dirty="0"/>
              <a:t>В-веселая</a:t>
            </a:r>
          </a:p>
          <a:p>
            <a:r>
              <a:rPr lang="ru-RU" sz="3200" dirty="0"/>
              <a:t>Н-нужная</a:t>
            </a:r>
          </a:p>
          <a:p>
            <a:r>
              <a:rPr lang="ru-RU" sz="3200"/>
              <a:t>И-идеальная</a:t>
            </a:r>
            <a:endParaRPr lang="ru-RU" sz="3200" dirty="0"/>
          </a:p>
          <a:p>
            <a:r>
              <a:rPr lang="ru-RU" sz="3200" dirty="0"/>
              <a:t>К-крутая</a:t>
            </a:r>
          </a:p>
        </p:txBody>
      </p:sp>
    </p:spTree>
    <p:extLst>
      <p:ext uri="{BB962C8B-B14F-4D97-AF65-F5344CB8AC3E}">
        <p14:creationId xmlns:p14="http://schemas.microsoft.com/office/powerpoint/2010/main" val="13785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5533"/>
            <a:ext cx="9601200" cy="1485900"/>
          </a:xfrm>
        </p:spPr>
        <p:txBody>
          <a:bodyPr/>
          <a:lstStyle/>
          <a:p>
            <a:r>
              <a:rPr lang="ru-RU" dirty="0"/>
              <a:t>Наш наставник-Милена </a:t>
            </a:r>
            <a:r>
              <a:rPr lang="ru-RU" dirty="0" err="1"/>
              <a:t>Вачиковна</a:t>
            </a:r>
            <a:r>
              <a:rPr lang="ru-RU" dirty="0"/>
              <a:t> Бабаян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8724" y="899282"/>
            <a:ext cx="3854076" cy="5759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476305"/>
            <a:ext cx="4064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Мисс Милли( так она представилась) очень веселый и яркий человек, способный объяснять любые сложности в грамматике английского языка на понятном нам языке. </a:t>
            </a:r>
          </a:p>
          <a:p>
            <a:r>
              <a:rPr lang="ru-RU" sz="2400" dirty="0"/>
              <a:t>Она часто рассказывает свои истории из жизни. На уроке можно услышать не только похвалу, но и поддержку и понимание. </a:t>
            </a:r>
          </a:p>
        </p:txBody>
      </p:sp>
    </p:spTree>
    <p:extLst>
      <p:ext uri="{BB962C8B-B14F-4D97-AF65-F5344CB8AC3E}">
        <p14:creationId xmlns:p14="http://schemas.microsoft.com/office/powerpoint/2010/main" val="366946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5533"/>
            <a:ext cx="9601200" cy="1485900"/>
          </a:xfrm>
        </p:spPr>
        <p:txBody>
          <a:bodyPr>
            <a:normAutofit/>
          </a:bodyPr>
          <a:lstStyle/>
          <a:p>
            <a:r>
              <a:rPr lang="ru-RU" sz="5400" dirty="0"/>
              <a:t>Наставники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989" y="867834"/>
            <a:ext cx="5360811" cy="5360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1371599" y="1212334"/>
            <a:ext cx="32116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Нам повезло, что в жизни есть такие люди, про которых мы можем сказать</a:t>
            </a:r>
            <a:r>
              <a:rPr lang="en-US" sz="3200" dirty="0"/>
              <a:t>:”</a:t>
            </a:r>
            <a:r>
              <a:rPr lang="ru-RU" sz="3200" dirty="0"/>
              <a:t>Это мой наставник!</a:t>
            </a:r>
            <a:r>
              <a:rPr lang="en-US" sz="3200" dirty="0"/>
              <a:t>”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429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/>
              <a:t>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0108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98222"/>
            <a:ext cx="9601200" cy="4569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</a:t>
            </a:r>
            <a:r>
              <a:rPr lang="ru-RU" sz="4000" dirty="0"/>
              <a:t>Настоящий учитель тот, кто может спуститься с вершины своего знания до незнания ученика и, взяв его за руку, снова совершить восхождение</a:t>
            </a:r>
            <a:r>
              <a:rPr lang="en-US" sz="4000" dirty="0"/>
              <a:t>”                                                                                     </a:t>
            </a:r>
            <a:r>
              <a:rPr lang="ru-RU" sz="4000" dirty="0"/>
              <a:t>               </a:t>
            </a:r>
            <a:r>
              <a:rPr lang="ru-RU" sz="4000" dirty="0" err="1"/>
              <a:t>Амонашвили</a:t>
            </a:r>
            <a:r>
              <a:rPr lang="ru-RU" sz="4000" dirty="0"/>
              <a:t> Ш.А.</a:t>
            </a:r>
          </a:p>
        </p:txBody>
      </p:sp>
    </p:spTree>
    <p:extLst>
      <p:ext uri="{BB962C8B-B14F-4D97-AF65-F5344CB8AC3E}">
        <p14:creationId xmlns:p14="http://schemas.microsoft.com/office/powerpoint/2010/main" val="321554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815" y="416170"/>
            <a:ext cx="9601200" cy="1485900"/>
          </a:xfrm>
        </p:spPr>
        <p:txBody>
          <a:bodyPr/>
          <a:lstStyle/>
          <a:p>
            <a:r>
              <a:rPr lang="ru-RU" dirty="0"/>
              <a:t>Учитель-наставник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28750"/>
            <a:ext cx="4103511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Учитель-самый первый наш наставник, уважаемый и почитаемый человек, причем с большой </a:t>
            </a:r>
            <a:r>
              <a:rPr lang="ru-RU" sz="2400" dirty="0" err="1">
                <a:solidFill>
                  <a:schemeClr val="tx1"/>
                </a:solidFill>
              </a:rPr>
              <a:t>буквый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Именно он дает нам билет в будущее и благодаря ему, мы приобретаем очень важные навыки, которые в дальнейшей жизни будут просто незаменимыми.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053" y="1025767"/>
            <a:ext cx="5325209" cy="53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080" y="155222"/>
            <a:ext cx="9601200" cy="1485900"/>
          </a:xfrm>
        </p:spPr>
        <p:txBody>
          <a:bodyPr/>
          <a:lstStyle/>
          <a:p>
            <a:r>
              <a:rPr lang="ru-RU" dirty="0"/>
              <a:t>Мой наставник-Александра Георгиевна Ушакова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835" y="1328392"/>
            <a:ext cx="3666363" cy="51289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0080" y="16202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Н-надежная</a:t>
            </a:r>
          </a:p>
          <a:p>
            <a:r>
              <a:rPr lang="ru-RU" sz="3200" dirty="0"/>
              <a:t>А-амбициозная</a:t>
            </a:r>
          </a:p>
          <a:p>
            <a:r>
              <a:rPr lang="ru-RU" sz="3200" dirty="0"/>
              <a:t>С-святая</a:t>
            </a:r>
          </a:p>
          <a:p>
            <a:r>
              <a:rPr lang="ru-RU" sz="3200" dirty="0"/>
              <a:t>Т-творческая</a:t>
            </a:r>
          </a:p>
          <a:p>
            <a:r>
              <a:rPr lang="ru-RU" sz="3200" dirty="0"/>
              <a:t>А-авторитетная</a:t>
            </a:r>
          </a:p>
          <a:p>
            <a:r>
              <a:rPr lang="ru-RU" sz="3200" dirty="0"/>
              <a:t>В-веселая</a:t>
            </a:r>
          </a:p>
          <a:p>
            <a:r>
              <a:rPr lang="ru-RU" sz="3200" dirty="0"/>
              <a:t>Н-нужная</a:t>
            </a:r>
          </a:p>
          <a:p>
            <a:r>
              <a:rPr lang="ru-RU" sz="3200" dirty="0"/>
              <a:t>И-интересная</a:t>
            </a:r>
          </a:p>
          <a:p>
            <a:r>
              <a:rPr lang="ru-RU" sz="3200" dirty="0"/>
              <a:t>К-креативная</a:t>
            </a:r>
          </a:p>
        </p:txBody>
      </p:sp>
    </p:spTree>
    <p:extLst>
      <p:ext uri="{BB962C8B-B14F-4D97-AF65-F5344CB8AC3E}">
        <p14:creationId xmlns:p14="http://schemas.microsoft.com/office/powerpoint/2010/main" val="100625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9601200" cy="1485900"/>
          </a:xfrm>
        </p:spPr>
        <p:txBody>
          <a:bodyPr/>
          <a:lstStyle/>
          <a:p>
            <a:r>
              <a:rPr lang="ru-RU" dirty="0"/>
              <a:t>Мой наставник-Александра Георгиевна Ушакова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2980" y="1347303"/>
            <a:ext cx="3778886" cy="5267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1555383"/>
            <a:ext cx="45663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Александра Георгиевна- мой первый репетитор по русскому языку и литературе. Она добрая и отзывчивая. Смогла с легкостью найти ко мне подход. Благодаря Александре Георгиевне я смогла подтянуть свой русский язык, но так же она помогла мне найти тот путь в жизни, который помог открыть в себе свои самые лучшие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04113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9601200" cy="1485900"/>
          </a:xfrm>
        </p:spPr>
        <p:txBody>
          <a:bodyPr/>
          <a:lstStyle/>
          <a:p>
            <a:r>
              <a:rPr lang="ru-RU" dirty="0"/>
              <a:t>Мой наставник-Мирослава Николаевна Ивушкина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556" y="1419464"/>
            <a:ext cx="3917244" cy="50152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54931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Н-нужная</a:t>
            </a:r>
          </a:p>
          <a:p>
            <a:r>
              <a:rPr lang="ru-RU" sz="3200" dirty="0"/>
              <a:t>А-амбициозная</a:t>
            </a:r>
          </a:p>
          <a:p>
            <a:r>
              <a:rPr lang="ru-RU" sz="3200" dirty="0"/>
              <a:t>С-смелая</a:t>
            </a:r>
          </a:p>
          <a:p>
            <a:r>
              <a:rPr lang="ru-RU" sz="3200" dirty="0"/>
              <a:t>Т-творческая</a:t>
            </a:r>
          </a:p>
          <a:p>
            <a:r>
              <a:rPr lang="ru-RU" sz="3200" dirty="0"/>
              <a:t>А-активная</a:t>
            </a:r>
          </a:p>
          <a:p>
            <a:r>
              <a:rPr lang="ru-RU" sz="3200" dirty="0"/>
              <a:t>В-веселая</a:t>
            </a:r>
          </a:p>
          <a:p>
            <a:r>
              <a:rPr lang="ru-RU" sz="3200" dirty="0"/>
              <a:t>Н-надежная</a:t>
            </a:r>
          </a:p>
          <a:p>
            <a:r>
              <a:rPr lang="ru-RU" sz="3200" dirty="0"/>
              <a:t>И-истинная</a:t>
            </a:r>
          </a:p>
          <a:p>
            <a:r>
              <a:rPr lang="ru-RU" sz="3200" dirty="0"/>
              <a:t>К-классная</a:t>
            </a:r>
          </a:p>
        </p:txBody>
      </p:sp>
    </p:spTree>
    <p:extLst>
      <p:ext uri="{BB962C8B-B14F-4D97-AF65-F5344CB8AC3E}">
        <p14:creationId xmlns:p14="http://schemas.microsoft.com/office/powerpoint/2010/main" val="42056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5222"/>
            <a:ext cx="9601200" cy="1485900"/>
          </a:xfrm>
        </p:spPr>
        <p:txBody>
          <a:bodyPr/>
          <a:lstStyle/>
          <a:p>
            <a:r>
              <a:rPr lang="ru-RU" dirty="0"/>
              <a:t>Мой наставник-Мирослава Николаевна Ивушкина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776" y="1359489"/>
            <a:ext cx="3690223" cy="5286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521516"/>
            <a:ext cx="3929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протяжении четырёх лет Мирослава Николаевна учила меня всему: читать, писать, считать. </a:t>
            </a:r>
          </a:p>
          <a:p>
            <a:r>
              <a:rPr lang="ru-RU" sz="2200" dirty="0"/>
              <a:t>С ней я узнавала окружающий мир, училась прислушиваться к природе. Мирослава Николаевна никогда не давала нам почувствовать себя одинокими в школе: она постоянно меня и всех учеников поддерживала и подбадривала.</a:t>
            </a:r>
          </a:p>
        </p:txBody>
      </p:sp>
    </p:spTree>
    <p:extLst>
      <p:ext uri="{BB962C8B-B14F-4D97-AF65-F5344CB8AC3E}">
        <p14:creationId xmlns:p14="http://schemas.microsoft.com/office/powerpoint/2010/main" val="202122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8233"/>
            <a:ext cx="9601200" cy="1485900"/>
          </a:xfrm>
        </p:spPr>
        <p:txBody>
          <a:bodyPr/>
          <a:lstStyle/>
          <a:p>
            <a:r>
              <a:rPr lang="ru-RU" dirty="0"/>
              <a:t>Мой наставник-Светлана Альбертовна </a:t>
            </a:r>
            <a:r>
              <a:rPr lang="ru-RU" dirty="0" err="1"/>
              <a:t>Тимтишина</a:t>
            </a:r>
            <a:r>
              <a:rPr lang="ru-RU" dirty="0"/>
              <a:t>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774" y="1582324"/>
            <a:ext cx="3727804" cy="4970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74413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Н-надежная</a:t>
            </a:r>
          </a:p>
          <a:p>
            <a:r>
              <a:rPr lang="ru-RU" sz="3200" dirty="0"/>
              <a:t>А-активная</a:t>
            </a:r>
          </a:p>
          <a:p>
            <a:r>
              <a:rPr lang="ru-RU" sz="3200" dirty="0"/>
              <a:t>С-светлая</a:t>
            </a:r>
          </a:p>
          <a:p>
            <a:r>
              <a:rPr lang="ru-RU" sz="3200" dirty="0"/>
              <a:t>Т-терпеливая</a:t>
            </a:r>
          </a:p>
          <a:p>
            <a:r>
              <a:rPr lang="ru-RU" sz="3200" dirty="0"/>
              <a:t>А-амбициозная</a:t>
            </a:r>
          </a:p>
          <a:p>
            <a:r>
              <a:rPr lang="ru-RU" sz="3200" dirty="0"/>
              <a:t>В-верная</a:t>
            </a:r>
          </a:p>
          <a:p>
            <a:r>
              <a:rPr lang="ru-RU" sz="3200" dirty="0"/>
              <a:t>Н-нужная</a:t>
            </a:r>
          </a:p>
          <a:p>
            <a:r>
              <a:rPr lang="ru-RU" sz="3200" dirty="0"/>
              <a:t>И-интересная</a:t>
            </a:r>
          </a:p>
          <a:p>
            <a:r>
              <a:rPr lang="ru-RU" sz="3200" dirty="0"/>
              <a:t>К-креативная</a:t>
            </a:r>
          </a:p>
        </p:txBody>
      </p:sp>
    </p:spTree>
    <p:extLst>
      <p:ext uri="{BB962C8B-B14F-4D97-AF65-F5344CB8AC3E}">
        <p14:creationId xmlns:p14="http://schemas.microsoft.com/office/powerpoint/2010/main" val="360392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2955"/>
            <a:ext cx="9601200" cy="1485900"/>
          </a:xfrm>
        </p:spPr>
        <p:txBody>
          <a:bodyPr/>
          <a:lstStyle/>
          <a:p>
            <a:r>
              <a:rPr lang="ru-RU" dirty="0"/>
              <a:t>Мой наставник-Светлана Альбертовна </a:t>
            </a:r>
            <a:r>
              <a:rPr lang="ru-RU" dirty="0" err="1"/>
              <a:t>Тимтишина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375" y="1423812"/>
            <a:ext cx="3908425" cy="5211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1623116"/>
            <a:ext cx="4442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Светлана Альбертовна - очень добрый и понимающий человек, который всегда помогал в трудную минуту. Относилась</a:t>
            </a:r>
          </a:p>
          <a:p>
            <a:r>
              <a:rPr lang="ru-RU" sz="2400" dirty="0"/>
              <a:t>к детям не просто, как к ученикам, а как к личностям со своим мировоззрением. Именно она дала понять, что нельзя опускать руки, потому что нерешаемых проблем нет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9450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1471</TotalTime>
  <Words>422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Муниципальное общеобразовательное учреждение  «Средняя общеобразовательная школа №33» Г.о. Подольск  Мой учитель - мой наставник</vt:lpstr>
      <vt:lpstr>Презентация PowerPoint</vt:lpstr>
      <vt:lpstr>Учитель-наставник </vt:lpstr>
      <vt:lpstr>Мой наставник-Александра Георгиевна Ушакова</vt:lpstr>
      <vt:lpstr>Мой наставник-Александра Георгиевна Ушакова</vt:lpstr>
      <vt:lpstr>Мой наставник-Мирослава Николаевна Ивушкина</vt:lpstr>
      <vt:lpstr>Мой наставник-Мирослава Николаевна Ивушкина</vt:lpstr>
      <vt:lpstr>Мой наставник-Светлана Альбертовна Тимтишина  </vt:lpstr>
      <vt:lpstr>Мой наставник-Светлана Альбертовна Тимтишина</vt:lpstr>
      <vt:lpstr>Наш наставник-Милена Вачиковна Бабаян</vt:lpstr>
      <vt:lpstr>Наш наставник-Милена Вачиковна Бабаян</vt:lpstr>
      <vt:lpstr>Наставники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учитель-мой настваник</dc:title>
  <dc:creator>Настя</dc:creator>
  <cp:lastModifiedBy>Аллочка</cp:lastModifiedBy>
  <cp:revision>16</cp:revision>
  <dcterms:created xsi:type="dcterms:W3CDTF">2023-03-21T18:36:16Z</dcterms:created>
  <dcterms:modified xsi:type="dcterms:W3CDTF">2023-03-27T15:49:47Z</dcterms:modified>
</cp:coreProperties>
</file>